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4676" autoAdjust="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524BC-DA69-48FF-8E3E-E617587F7837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0D661-3600-4734-899C-BD979F1E16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0860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F0D661-3600-4734-899C-BD979F1E160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3457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F0D661-3600-4734-899C-BD979F1E160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7610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3578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601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4148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5991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6891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492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3010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0542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637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765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420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CA411-1C29-4F1D-8F41-9185EEC3E6B0}" type="datetimeFigureOut">
              <a:rPr lang="en-US" smtClean="0"/>
              <a:pPr/>
              <a:t>4/11/2011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D3120-2DE9-4386-B4F6-15209DD28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950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microsoft.com/office/2007/relationships/media" Target="../media/media1.wav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wav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wav"/><Relationship Id="rId6" Type="http://schemas.openxmlformats.org/officeDocument/2006/relationships/image" Target="../media/image2.png"/><Relationship Id="rId5" Type="http://schemas.microsoft.com/office/2007/relationships/media" Target="../media/media2.wav"/><Relationship Id="rId4" Type="http://schemas.openxmlformats.org/officeDocument/2006/relationships/audio" Target="../media/audio1.wav"/><Relationship Id="rId9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wmf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wav"/><Relationship Id="rId6" Type="http://schemas.microsoft.com/office/2007/relationships/media" Target="../media/media3.wav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1"/>
            <a:ext cx="7772400" cy="2076450"/>
          </a:xfrm>
        </p:spPr>
        <p:txBody>
          <a:bodyPr/>
          <a:lstStyle/>
          <a:p>
            <a:r>
              <a:rPr lang="en-US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Dr. Ben Church: America’s First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Traitor</a:t>
            </a:r>
            <a:endParaRPr lang="en-US" b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1811" y="3848100"/>
            <a:ext cx="6400800" cy="1752600"/>
          </a:xfrm>
        </p:spPr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Aly</a:t>
            </a:r>
            <a:endParaRPr lang="en-US" dirty="0"/>
          </a:p>
        </p:txBody>
      </p:sp>
      <p:pic>
        <p:nvPicPr>
          <p:cNvPr id="4" name="MS910218984[1]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77411" y="3276600"/>
            <a:ext cx="609600" cy="609600"/>
          </a:xfrm>
          <a:prstGeom prst="rect">
            <a:avLst/>
          </a:prstGeom>
        </p:spPr>
      </p:pic>
      <p:pic>
        <p:nvPicPr>
          <p:cNvPr id="4098" name="Picture 2" descr="C:\Users\Dr. Shakoor\AppData\Local\Microsoft\Windows\Temporary Internet Files\Content.IE5\QGM6QJ3C\MC90038376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724400"/>
            <a:ext cx="1544422" cy="183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Dr. Shakoor\AppData\Local\Microsoft\Windows\Temporary Internet Files\Content.IE5\EPYEYAR6\MC900129223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1771"/>
            <a:ext cx="2195895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Dr. Shakoor\AppData\Local\Microsoft\Windows\Temporary Internet Files\Content.IE5\8LZ6ZSN1\MP910216612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543"/>
            <a:ext cx="1984296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Dr. Shakoor\AppData\Local\Microsoft\Windows\Temporary Internet Files\Content.IE5\EPYEYAR6\MC90044054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2211" y="195943"/>
            <a:ext cx="71755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175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4717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88" y="-12253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Medical Accomplishments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143000"/>
            <a:ext cx="8229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“He was a doctor, </a:t>
            </a:r>
          </a:p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that part was real,</a:t>
            </a:r>
          </a:p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He was a bad one, like most, </a:t>
            </a:r>
          </a:p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he could sometimes heal.”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314" y="3962400"/>
            <a:ext cx="8899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was unanimously elected to be the director and head physician of the First Army Hospital at Cambridge.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dirty="0" smtClean="0">
              <a:solidFill>
                <a:srgbClr val="0070C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inspected </a:t>
            </a:r>
            <a:r>
              <a:rPr lang="en-US" sz="2400" dirty="0" err="1" smtClean="0">
                <a:solidFill>
                  <a:srgbClr val="0070C0"/>
                </a:solidFill>
              </a:rPr>
              <a:t>Crispus</a:t>
            </a:r>
            <a:r>
              <a:rPr lang="en-US" sz="2400" dirty="0" smtClean="0">
                <a:solidFill>
                  <a:srgbClr val="0070C0"/>
                </a:solidFill>
              </a:rPr>
              <a:t> Attucks’s body after the Boston Massacre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dirty="0" smtClean="0">
              <a:solidFill>
                <a:srgbClr val="0070C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was given the title surgeon general</a:t>
            </a:r>
          </a:p>
        </p:txBody>
      </p:sp>
      <p:pic>
        <p:nvPicPr>
          <p:cNvPr id="8" name="MS910219724[1]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016829" y="3281303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Dr. Shakoor\AppData\Local\Microsoft\Windows\Temporary Internet Files\Content.IE5\W5FT5924\MC90038909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0108" y="1143000"/>
            <a:ext cx="1650492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r. Shakoor\AppData\Local\Microsoft\Windows\Temporary Internet Files\Content.IE5\8LZ6ZSN1\MC900055015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3492" y="5497838"/>
            <a:ext cx="1854708" cy="121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Dr. Shakoor\AppData\Local\Microsoft\Windows\Temporary Internet Files\Content.IE5\YA55BJM8\MC900021584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486" y="1386143"/>
            <a:ext cx="1144829" cy="158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555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onelikemos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189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r. Shakoor\AppData\Local\Microsoft\Windows\Temporary Internet Files\Content.IE5\YA55BJM8\MP900446439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0"/>
            <a:ext cx="153543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TRAITOR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57" y="2912898"/>
            <a:ext cx="8229600" cy="3429000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0070C0"/>
                </a:solidFill>
              </a:rPr>
              <a:t>obtained trust from many major patriots/</a:t>
            </a:r>
            <a:r>
              <a:rPr lang="en-US" sz="2000" dirty="0" err="1" smtClean="0">
                <a:solidFill>
                  <a:srgbClr val="0070C0"/>
                </a:solidFill>
              </a:rPr>
              <a:t>whigs</a:t>
            </a:r>
            <a:r>
              <a:rPr lang="en-US" sz="2000" dirty="0" smtClean="0">
                <a:solidFill>
                  <a:srgbClr val="0070C0"/>
                </a:solidFill>
              </a:rPr>
              <a:t>, including George Washington</a:t>
            </a:r>
          </a:p>
          <a:p>
            <a:endParaRPr lang="en-US" sz="2000" dirty="0">
              <a:solidFill>
                <a:srgbClr val="0070C0"/>
              </a:solidFill>
            </a:endParaRPr>
          </a:p>
          <a:p>
            <a:r>
              <a:rPr lang="en-US" sz="2000" dirty="0" smtClean="0">
                <a:solidFill>
                  <a:srgbClr val="0070C0"/>
                </a:solidFill>
              </a:rPr>
              <a:t>Paul Revere was first to suspect Dr. Church</a:t>
            </a:r>
          </a:p>
          <a:p>
            <a:pPr marL="0" indent="0">
              <a:buNone/>
            </a:pPr>
            <a:endParaRPr lang="en-US" sz="2000" dirty="0">
              <a:solidFill>
                <a:srgbClr val="0070C0"/>
              </a:solidFill>
            </a:endParaRPr>
          </a:p>
          <a:p>
            <a:r>
              <a:rPr lang="en-US" sz="2000" dirty="0" smtClean="0">
                <a:solidFill>
                  <a:srgbClr val="0070C0"/>
                </a:solidFill>
              </a:rPr>
              <a:t>treason was detected through a letter written to his brother; through this it was discovered he had been a spy for the British for a long time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2954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“He appeared to be a big Whig,</a:t>
            </a:r>
          </a:p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But Paul Revere continued to dig”</a:t>
            </a:r>
          </a:p>
        </p:txBody>
      </p:sp>
      <p:pic>
        <p:nvPicPr>
          <p:cNvPr id="1026" name="Picture 2" descr="C:\Users\Dr. Shakoor\AppData\Local\Microsoft\Windows\Temporary Internet Files\Content.IE5\WKM7N6YY\MC900440450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333999"/>
            <a:ext cx="1828800" cy="13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186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aulreverecontinuedtodi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86" y="-152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In Court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295400"/>
            <a:ext cx="7162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“In court he said he didn’t betray, </a:t>
            </a:r>
            <a:br>
              <a:rPr lang="en-US" sz="2800" b="1" dirty="0" smtClean="0">
                <a:solidFill>
                  <a:srgbClr val="0070C0"/>
                </a:solidFill>
              </a:rPr>
            </a:br>
            <a:r>
              <a:rPr lang="en-US" sz="2800" b="1" dirty="0" smtClean="0">
                <a:solidFill>
                  <a:srgbClr val="0070C0"/>
                </a:solidFill>
              </a:rPr>
              <a:t>he said he earned the big meals on his tray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But Washington and other men,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They didn’t believe Doctor Ben”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086" y="3581400"/>
            <a:ext cx="7467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was tried in court with George Washington ruling in October 1775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dirty="0">
              <a:solidFill>
                <a:srgbClr val="0070C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f</a:t>
            </a:r>
            <a:r>
              <a:rPr lang="en-US" sz="2400" dirty="0" smtClean="0">
                <a:solidFill>
                  <a:srgbClr val="0070C0"/>
                </a:solidFill>
              </a:rPr>
              <a:t>ound guilty of “holding criminal correspondence with the enemy”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dirty="0">
              <a:solidFill>
                <a:srgbClr val="0070C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s</a:t>
            </a:r>
            <a:r>
              <a:rPr lang="en-US" sz="2400" dirty="0" smtClean="0">
                <a:solidFill>
                  <a:srgbClr val="0070C0"/>
                </a:solidFill>
              </a:rPr>
              <a:t>ent to jail, but 3 years later he was banished from the colonies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Users\Dr. Shakoor\AppData\Local\Microsoft\Windows\Temporary Internet Files\Content.IE5\EPYEYAR6\MC90014951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1224" y="0"/>
            <a:ext cx="2256576" cy="173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Dr. Shakoor\AppData\Local\Microsoft\Windows\Temporary Internet Files\Content.IE5\93PSMZ0E\MC900150005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5624" y="4457107"/>
            <a:ext cx="1418376" cy="212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MS900070517[1]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696200" y="2209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502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courthesai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Bibliography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3429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200" dirty="0" smtClean="0">
                <a:solidFill>
                  <a:srgbClr val="0070C0"/>
                </a:solidFill>
              </a:rPr>
              <a:t>Information:</a:t>
            </a:r>
          </a:p>
          <a:p>
            <a:pPr marL="0" indent="0">
              <a:buNone/>
            </a:pPr>
            <a:r>
              <a:rPr lang="en-US" sz="2200" dirty="0" err="1" smtClean="0">
                <a:solidFill>
                  <a:srgbClr val="0070C0"/>
                </a:solidFill>
              </a:rPr>
              <a:t>Bornt</a:t>
            </a:r>
            <a:r>
              <a:rPr lang="en-US" sz="2200" dirty="0" smtClean="0">
                <a:solidFill>
                  <a:srgbClr val="0070C0"/>
                </a:solidFill>
              </a:rPr>
              <a:t>, Daniel J. “Biographies of Dr. Benjamin Church.” Church Tree Tripod. Tripod, 2002. Web. 5 Apr. 2011. &lt;http://churchtree.tripod.com/benjchurch.html&gt;.</a:t>
            </a:r>
          </a:p>
          <a:p>
            <a:pPr marL="0" indent="0">
              <a:buNone/>
            </a:pPr>
            <a:endParaRPr lang="en-US" sz="2200" dirty="0" smtClean="0">
              <a:solidFill>
                <a:srgbClr val="0070C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sz="2200" dirty="0" smtClean="0">
                <a:solidFill>
                  <a:srgbClr val="0070C0"/>
                </a:solidFill>
              </a:rPr>
              <a:t>Davis, Burke. Heroes of the American Revolution. New York: Random House, 1971. Print.</a:t>
            </a:r>
          </a:p>
          <a:p>
            <a:pPr marL="0" indent="0">
              <a:lnSpc>
                <a:spcPct val="110000"/>
              </a:lnSpc>
              <a:buNone/>
            </a:pPr>
            <a:endParaRPr lang="en-US" sz="2200" dirty="0" smtClean="0">
              <a:solidFill>
                <a:srgbClr val="0070C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sz="2200" dirty="0" err="1" smtClean="0">
                <a:solidFill>
                  <a:srgbClr val="0070C0"/>
                </a:solidFill>
              </a:rPr>
              <a:t>EJWitek</a:t>
            </a:r>
            <a:r>
              <a:rPr lang="en-US" sz="2200" dirty="0" smtClean="0">
                <a:solidFill>
                  <a:srgbClr val="0070C0"/>
                </a:solidFill>
              </a:rPr>
              <a:t>. “The Curious Case of </a:t>
            </a:r>
            <a:r>
              <a:rPr lang="en-US" sz="2200" dirty="0" err="1" smtClean="0">
                <a:solidFill>
                  <a:srgbClr val="0070C0"/>
                </a:solidFill>
              </a:rPr>
              <a:t>Dr</a:t>
            </a:r>
            <a:r>
              <a:rPr lang="en-US" sz="2200" dirty="0" smtClean="0">
                <a:solidFill>
                  <a:srgbClr val="0070C0"/>
                </a:solidFill>
              </a:rPr>
              <a:t> Benjamin Church </a:t>
            </a:r>
            <a:r>
              <a:rPr lang="en-US" sz="2200" dirty="0" err="1" smtClean="0">
                <a:solidFill>
                  <a:srgbClr val="0070C0"/>
                </a:solidFill>
              </a:rPr>
              <a:t>Jr’s</a:t>
            </a:r>
            <a:r>
              <a:rPr lang="en-US" sz="2200" dirty="0" smtClean="0">
                <a:solidFill>
                  <a:srgbClr val="0070C0"/>
                </a:solidFill>
              </a:rPr>
              <a:t> Elegant House and Extravagant and Disreputable Life.” Dr. Ben Church </a:t>
            </a:r>
            <a:r>
              <a:rPr lang="en-US" sz="2200" dirty="0" err="1" smtClean="0">
                <a:solidFill>
                  <a:srgbClr val="0070C0"/>
                </a:solidFill>
              </a:rPr>
              <a:t>Blogspot</a:t>
            </a:r>
            <a:r>
              <a:rPr lang="en-US" sz="2200" dirty="0" smtClean="0">
                <a:solidFill>
                  <a:srgbClr val="0070C0"/>
                </a:solidFill>
              </a:rPr>
              <a:t>. </a:t>
            </a:r>
            <a:r>
              <a:rPr lang="en-US" sz="2200" dirty="0" err="1" smtClean="0">
                <a:solidFill>
                  <a:srgbClr val="0070C0"/>
                </a:solidFill>
              </a:rPr>
              <a:t>Blogspot</a:t>
            </a:r>
            <a:r>
              <a:rPr lang="en-US" sz="2200" dirty="0" smtClean="0">
                <a:solidFill>
                  <a:srgbClr val="0070C0"/>
                </a:solidFill>
              </a:rPr>
              <a:t>, 10 Aug. 2010. Web. 7 Apr. 2011. &lt;http://drbenjaminchurchjr.blogspot.com/2010/08/curious-case-of-dr-benjamin-church-jrs.html&gt;.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5903893"/>
            <a:ext cx="6477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Pictures and Audio: Clip Art</a:t>
            </a:r>
          </a:p>
          <a:p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5380673"/>
            <a:ext cx="731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Quotes: ME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4267200"/>
            <a:ext cx="66294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Programs: </a:t>
            </a:r>
            <a:r>
              <a:rPr lang="en-US" sz="2800" dirty="0" err="1" smtClean="0">
                <a:solidFill>
                  <a:srgbClr val="00B050"/>
                </a:solidFill>
              </a:rPr>
              <a:t>Powerpoint</a:t>
            </a:r>
            <a:r>
              <a:rPr lang="en-US" sz="2800" dirty="0" smtClean="0">
                <a:solidFill>
                  <a:srgbClr val="00B050"/>
                </a:solidFill>
              </a:rPr>
              <a:t>, Voice Memos on </a:t>
            </a:r>
            <a:r>
              <a:rPr lang="en-US" sz="2800" dirty="0" err="1" smtClean="0">
                <a:solidFill>
                  <a:srgbClr val="00B050"/>
                </a:solidFill>
              </a:rPr>
              <a:t>iOS</a:t>
            </a:r>
            <a:r>
              <a:rPr lang="en-US" sz="2800" dirty="0" smtClean="0">
                <a:solidFill>
                  <a:srgbClr val="00B050"/>
                </a:solidFill>
              </a:rPr>
              <a:t>, and Switch Sound File Convertor</a:t>
            </a:r>
            <a:endParaRPr lang="en-US" sz="2800" dirty="0">
              <a:solidFill>
                <a:srgbClr val="00B050"/>
              </a:solidFill>
            </a:endParaRPr>
          </a:p>
          <a:p>
            <a:endParaRPr lang="en-US" dirty="0"/>
          </a:p>
        </p:txBody>
      </p:sp>
      <p:pic>
        <p:nvPicPr>
          <p:cNvPr id="5122" name="Picture 2" descr="C:\Users\Dr. Shakoor\AppData\Local\Microsoft\Windows\Temporary Internet Files\Content.IE5\EPYEYAR6\MC9002344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786891"/>
            <a:ext cx="3048000" cy="207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146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allAtOnce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305</Words>
  <Application>Microsoft Office PowerPoint</Application>
  <PresentationFormat>On-screen Show (4:3)</PresentationFormat>
  <Paragraphs>41</Paragraphs>
  <Slides>5</Slides>
  <Notes>2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Dr. Ben Church: America’s First Traitor</vt:lpstr>
      <vt:lpstr>Medical Accomplishments</vt:lpstr>
      <vt:lpstr>TRAITOR</vt:lpstr>
      <vt:lpstr>In Court</vt:lpstr>
      <vt:lpstr>Bibliography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Dr. Ben Church: America’s First Traitor</dc:title>
  <dc:creator>Dr. Shakoor</dc:creator>
  <cp:lastModifiedBy>WA</cp:lastModifiedBy>
  <cp:revision>28</cp:revision>
  <dcterms:created xsi:type="dcterms:W3CDTF">2011-04-08T18:16:00Z</dcterms:created>
  <dcterms:modified xsi:type="dcterms:W3CDTF">2011-04-11T18:14:22Z</dcterms:modified>
</cp:coreProperties>
</file>